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60" r:id="rId3"/>
    <p:sldId id="261" r:id="rId4"/>
    <p:sldId id="264" r:id="rId5"/>
    <p:sldId id="265" r:id="rId6"/>
    <p:sldId id="266" r:id="rId7"/>
    <p:sldId id="263" r:id="rId8"/>
    <p:sldId id="262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73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11EE2-180E-4C69-866F-F5953B02AED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F9B94-43B2-4F61-A500-32F2754B33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035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1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413" y="2172930"/>
            <a:ext cx="10481187" cy="2054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750" y="4852225"/>
            <a:ext cx="10471353" cy="904568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9EFF29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1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6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6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4" y="181129"/>
            <a:ext cx="11012131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94" y="1524001"/>
            <a:ext cx="10992465" cy="4807975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6893" y="542050"/>
            <a:ext cx="8664164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9EFF2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8671" y="1573160"/>
            <a:ext cx="8632724" cy="467816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4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204874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88289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1275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88289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1275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8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2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1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2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presentation uses a free template provided by FPPT.com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70409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570" y="2035273"/>
            <a:ext cx="10599173" cy="2428571"/>
          </a:xfrm>
        </p:spPr>
        <p:txBody>
          <a:bodyPr>
            <a:normAutofit/>
          </a:bodyPr>
          <a:lstStyle/>
          <a:p>
            <a:r>
              <a:rPr lang="en-US" dirty="0" smtClean="0"/>
              <a:t>THE ORPHIC GARDENER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876790"/>
            <a:ext cx="10648336" cy="97339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.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794"/>
            <a:ext cx="9417714" cy="101803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Why we came up with this </a:t>
            </a:r>
            <a:r>
              <a:rPr lang="en-US" sz="4400" dirty="0" smtClean="0"/>
              <a:t>idea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94" y="1524002"/>
            <a:ext cx="10992465" cy="1711738"/>
          </a:xfrm>
        </p:spPr>
        <p:txBody>
          <a:bodyPr/>
          <a:lstStyle/>
          <a:p>
            <a:r>
              <a:rPr lang="en-US" sz="2800" dirty="0" smtClean="0"/>
              <a:t>A lot many plants are planted by the government through plantation drive but only 50-60% survive rest gets dry up.</a:t>
            </a:r>
          </a:p>
          <a:p>
            <a:r>
              <a:rPr lang="en-US" sz="2800" dirty="0" smtClean="0"/>
              <a:t>Main reason is lack of regularly watering…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2" y="3946880"/>
            <a:ext cx="4390768" cy="291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6880"/>
            <a:ext cx="4588476" cy="2900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73" y="3957238"/>
            <a:ext cx="3659659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43595" y="204298"/>
            <a:ext cx="9887085" cy="1368861"/>
          </a:xfrm>
        </p:spPr>
        <p:txBody>
          <a:bodyPr>
            <a:no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ur gardener capabilities: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37039" y="1573159"/>
            <a:ext cx="8632724" cy="4678168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FF99"/>
                </a:solidFill>
                <a:latin typeface="Comic Sans MS" panose="030F0702030302020204" pitchFamily="66" charset="0"/>
              </a:rPr>
              <a:t>Check the soil moisture and turn on the water pump automatically ,whenever the moisture decreases.</a:t>
            </a:r>
          </a:p>
          <a:p>
            <a:r>
              <a:rPr lang="en-US" sz="3200" dirty="0" smtClean="0">
                <a:solidFill>
                  <a:srgbClr val="FFFF99"/>
                </a:solidFill>
                <a:latin typeface="Comic Sans MS" panose="030F0702030302020204" pitchFamily="66" charset="0"/>
              </a:rPr>
              <a:t>Check the light intensity and provide artificial light if intensify decreases.</a:t>
            </a:r>
          </a:p>
          <a:p>
            <a:r>
              <a:rPr lang="en-US" sz="3200" dirty="0" smtClean="0">
                <a:solidFill>
                  <a:srgbClr val="FFFF99"/>
                </a:solidFill>
                <a:latin typeface="Comic Sans MS" panose="030F0702030302020204" pitchFamily="66" charset="0"/>
              </a:rPr>
              <a:t>Check humidity of the surrounding and displays it</a:t>
            </a:r>
          </a:p>
          <a:p>
            <a:r>
              <a:rPr lang="en-US" sz="3200" dirty="0" smtClean="0">
                <a:solidFill>
                  <a:srgbClr val="FFFF99"/>
                </a:solidFill>
                <a:latin typeface="Comic Sans MS" panose="030F0702030302020204" pitchFamily="66" charset="0"/>
              </a:rPr>
              <a:t>Play soothing music for the growth of the plants(tentative idea</a:t>
            </a:r>
            <a:r>
              <a:rPr lang="en-US" sz="3200" dirty="0" smtClean="0">
                <a:solidFill>
                  <a:srgbClr val="FFFF99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493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5979" y="1573160"/>
            <a:ext cx="8376021" cy="37731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No more need to worry for your plants, our gardener takes care of them. 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Our </a:t>
            </a:r>
            <a:r>
              <a:rPr lang="en-US" b="1" dirty="0" smtClean="0">
                <a:latin typeface="Comic Sans MS" panose="030F0702030302020204" pitchFamily="66" charset="0"/>
              </a:rPr>
              <a:t>gardener </a:t>
            </a:r>
            <a:r>
              <a:rPr lang="en-US" b="1" dirty="0">
                <a:latin typeface="Comic Sans MS" panose="030F0702030302020204" pitchFamily="66" charset="0"/>
              </a:rPr>
              <a:t>is completely automated</a:t>
            </a:r>
            <a:r>
              <a:rPr lang="en-US" dirty="0">
                <a:latin typeface="Comic Sans MS" panose="030F0702030302020204" pitchFamily="66" charset="0"/>
              </a:rPr>
              <a:t> and there is no need for any human intervention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Our gardener is very useful in farms, gardens, home etc.</a:t>
            </a:r>
          </a:p>
        </p:txBody>
      </p:sp>
    </p:spTree>
    <p:extLst>
      <p:ext uri="{BB962C8B-B14F-4D97-AF65-F5344CB8AC3E}">
        <p14:creationId xmlns:p14="http://schemas.microsoft.com/office/powerpoint/2010/main" val="292356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Failure along the path: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086" y="1445742"/>
            <a:ext cx="6934930" cy="5412258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 smtClean="0">
                <a:latin typeface="Comic Sans MS" panose="030F0702030302020204" pitchFamily="66" charset="0"/>
              </a:rPr>
              <a:t>Earlier, we thought to </a:t>
            </a:r>
            <a:r>
              <a:rPr lang="en-US" sz="4600" b="1" dirty="0" smtClean="0">
                <a:latin typeface="Comic Sans MS" panose="030F0702030302020204" pitchFamily="66" charset="0"/>
              </a:rPr>
              <a:t>send regular update </a:t>
            </a:r>
            <a:r>
              <a:rPr lang="en-US" sz="4600" dirty="0" smtClean="0">
                <a:latin typeface="Comic Sans MS" panose="030F0702030302020204" pitchFamily="66" charset="0"/>
              </a:rPr>
              <a:t>to the owner’s phone number using GSM module. </a:t>
            </a:r>
            <a:r>
              <a:rPr lang="en-US" sz="4600" dirty="0">
                <a:latin typeface="Comic Sans MS" panose="030F0702030302020204" pitchFamily="66" charset="0"/>
              </a:rPr>
              <a:t>But </a:t>
            </a:r>
            <a:r>
              <a:rPr lang="en-US" sz="4600" dirty="0" smtClean="0">
                <a:latin typeface="Comic Sans MS" panose="030F0702030302020204" pitchFamily="66" charset="0"/>
              </a:rPr>
              <a:t>unfortunately, our </a:t>
            </a:r>
            <a:r>
              <a:rPr lang="en-US" sz="4600" b="1" dirty="0" smtClean="0">
                <a:latin typeface="Comic Sans MS" panose="030F0702030302020204" pitchFamily="66" charset="0"/>
              </a:rPr>
              <a:t>GSM module didn’t work</a:t>
            </a:r>
            <a:r>
              <a:rPr lang="en-US" sz="4600" dirty="0" smtClean="0">
                <a:latin typeface="Comic Sans MS" panose="030F0702030302020204" pitchFamily="66" charset="0"/>
              </a:rPr>
              <a:t>, so we have to show every update on the LCD itself.</a:t>
            </a:r>
          </a:p>
          <a:p>
            <a:r>
              <a:rPr lang="en-US" sz="4600" dirty="0" smtClean="0">
                <a:latin typeface="Comic Sans MS" panose="030F0702030302020204" pitchFamily="66" charset="0"/>
              </a:rPr>
              <a:t>We also thought to </a:t>
            </a:r>
            <a:r>
              <a:rPr lang="en-US" sz="4600" b="1" dirty="0" smtClean="0">
                <a:latin typeface="Comic Sans MS" panose="030F0702030302020204" pitchFamily="66" charset="0"/>
              </a:rPr>
              <a:t>play music for plants</a:t>
            </a:r>
            <a:r>
              <a:rPr lang="en-US" sz="4600" dirty="0" smtClean="0">
                <a:latin typeface="Comic Sans MS" panose="030F0702030302020204" pitchFamily="66" charset="0"/>
              </a:rPr>
              <a:t> for soothing effect but, we lack the part to connect Arduino with speaker so, we aren’t able to add that feature.</a:t>
            </a:r>
          </a:p>
          <a:p>
            <a:pPr marL="0" indent="0">
              <a:buNone/>
            </a:pPr>
            <a:endParaRPr lang="en-US" sz="4600" dirty="0">
              <a:latin typeface="Comic Sans MS" panose="030F0702030302020204" pitchFamily="66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48" y="2420831"/>
            <a:ext cx="4909752" cy="346208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8007178" y="2833816"/>
            <a:ext cx="3583460" cy="2932670"/>
          </a:xfrm>
          <a:prstGeom prst="noSmoking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1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project</a:t>
            </a:r>
            <a:endParaRPr lang="en-IN" dirty="0"/>
          </a:p>
        </p:txBody>
      </p:sp>
      <p:pic>
        <p:nvPicPr>
          <p:cNvPr id="15" name="2nd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4861" y="1222907"/>
            <a:ext cx="4201610" cy="5635093"/>
          </a:xfrm>
          <a:prstGeom prst="rect">
            <a:avLst/>
          </a:prstGeom>
          <a:ln w="10795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69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Gardener’s extension: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For using it in home, GSM module and soothing music for plants can be added to </a:t>
            </a:r>
            <a:r>
              <a:rPr lang="en-IN" sz="2000" b="1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keep the owner updated</a:t>
            </a:r>
            <a:r>
              <a:rPr lang="en-IN" sz="2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and provide </a:t>
            </a:r>
            <a:r>
              <a:rPr lang="en-IN" sz="2000" b="1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good vibrations to plants</a:t>
            </a:r>
            <a:r>
              <a:rPr lang="en-IN" sz="2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as well as people around them.</a:t>
            </a:r>
          </a:p>
          <a:p>
            <a:endParaRPr lang="en-IN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We can add </a:t>
            </a:r>
            <a:r>
              <a:rPr lang="en-IN" sz="2000" b="1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security system</a:t>
            </a:r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,  using ultrasonic sensor and if something comes birds or anything then a arm like stick moves and tries the protect the plant if the threat remain for a longer time then it will send alert the owner.</a:t>
            </a:r>
          </a:p>
          <a:p>
            <a:endParaRPr lang="en-IN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To use in a farm, it </a:t>
            </a:r>
            <a:r>
              <a:rPr lang="en-IN" sz="2000" b="1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can be made movable </a:t>
            </a:r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so that it covers every area of the field and maintain the moisture level. We can also </a:t>
            </a:r>
            <a:r>
              <a:rPr lang="en-IN" sz="2000" b="1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add a cutter</a:t>
            </a:r>
            <a:r>
              <a:rPr lang="en-IN" sz="2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 to it, to use it in our gardens. </a:t>
            </a:r>
            <a:endParaRPr lang="en-IN" sz="20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0302" y="1586546"/>
            <a:ext cx="3607674" cy="3434010"/>
          </a:xfrm>
        </p:spPr>
        <p:txBody>
          <a:bodyPr>
            <a:normAutofit lnSpcReduction="10000"/>
          </a:bodyPr>
          <a:lstStyle/>
          <a:p>
            <a:r>
              <a:rPr lang="en-IN" sz="2800" dirty="0" err="1" smtClean="0">
                <a:latin typeface="Comic Sans MS" panose="030F0702030302020204" pitchFamily="66" charset="0"/>
              </a:rPr>
              <a:t>Brijesh</a:t>
            </a:r>
            <a:r>
              <a:rPr lang="en-IN" sz="2800" dirty="0" smtClean="0">
                <a:latin typeface="Comic Sans MS" panose="030F0702030302020204" pitchFamily="66" charset="0"/>
              </a:rPr>
              <a:t> </a:t>
            </a:r>
            <a:r>
              <a:rPr lang="en-IN" sz="2800" dirty="0" err="1" smtClean="0">
                <a:latin typeface="Comic Sans MS" panose="030F0702030302020204" pitchFamily="66" charset="0"/>
              </a:rPr>
              <a:t>Aghav</a:t>
            </a:r>
            <a:endParaRPr lang="en-IN" sz="2800" dirty="0">
              <a:latin typeface="Comic Sans MS" panose="030F0702030302020204" pitchFamily="66" charset="0"/>
            </a:endParaRPr>
          </a:p>
          <a:p>
            <a:r>
              <a:rPr lang="en-IN" sz="2800" dirty="0" err="1" smtClean="0">
                <a:latin typeface="Comic Sans MS" panose="030F0702030302020204" pitchFamily="66" charset="0"/>
              </a:rPr>
              <a:t>Shubam</a:t>
            </a:r>
            <a:r>
              <a:rPr lang="en-IN" sz="2800" dirty="0" smtClean="0">
                <a:latin typeface="Comic Sans MS" panose="030F0702030302020204" pitchFamily="66" charset="0"/>
              </a:rPr>
              <a:t> Agarwal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Jai </a:t>
            </a:r>
            <a:r>
              <a:rPr lang="en-IN" sz="2800" dirty="0" err="1" smtClean="0">
                <a:latin typeface="Comic Sans MS" panose="030F0702030302020204" pitchFamily="66" charset="0"/>
              </a:rPr>
              <a:t>Goyal</a:t>
            </a:r>
            <a:endParaRPr lang="en-IN" sz="2800" dirty="0">
              <a:latin typeface="Comic Sans MS" panose="030F0702030302020204" pitchFamily="66" charset="0"/>
            </a:endParaRPr>
          </a:p>
          <a:p>
            <a:r>
              <a:rPr lang="en-IN" sz="2800" dirty="0" err="1" smtClean="0">
                <a:latin typeface="Comic Sans MS" panose="030F0702030302020204" pitchFamily="66" charset="0"/>
              </a:rPr>
              <a:t>Akhilesh</a:t>
            </a:r>
            <a:r>
              <a:rPr lang="en-IN" sz="2800" dirty="0" smtClean="0">
                <a:latin typeface="Comic Sans MS" panose="030F0702030302020204" pitchFamily="66" charset="0"/>
              </a:rPr>
              <a:t> Dixit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Shreya </a:t>
            </a:r>
            <a:r>
              <a:rPr lang="en-IN" sz="2800" dirty="0" err="1" smtClean="0">
                <a:latin typeface="Comic Sans MS" panose="030F0702030302020204" pitchFamily="66" charset="0"/>
              </a:rPr>
              <a:t>Khadkekar</a:t>
            </a:r>
            <a:endParaRPr lang="en-IN" sz="2800" dirty="0" smtClean="0">
              <a:latin typeface="Comic Sans MS" panose="030F0702030302020204" pitchFamily="66" charset="0"/>
            </a:endParaRPr>
          </a:p>
          <a:p>
            <a:r>
              <a:rPr lang="en-IN" sz="2800" dirty="0" err="1" smtClean="0">
                <a:latin typeface="Comic Sans MS" panose="030F0702030302020204" pitchFamily="66" charset="0"/>
              </a:rPr>
              <a:t>Ronak</a:t>
            </a:r>
            <a:r>
              <a:rPr lang="en-IN" sz="2800" dirty="0" smtClean="0">
                <a:latin typeface="Comic Sans MS" panose="030F0702030302020204" pitchFamily="66" charset="0"/>
              </a:rPr>
              <a:t> </a:t>
            </a:r>
            <a:r>
              <a:rPr lang="en-IN" sz="2800" dirty="0" err="1" smtClean="0">
                <a:latin typeface="Comic Sans MS" panose="030F0702030302020204" pitchFamily="66" charset="0"/>
              </a:rPr>
              <a:t>Devda</a:t>
            </a:r>
            <a:r>
              <a:rPr lang="en-IN" sz="2800" dirty="0" smtClean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076" y="0"/>
            <a:ext cx="3871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The art</a:t>
            </a:r>
            <a:endParaRPr lang="en-IN" sz="40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546"/>
            <a:ext cx="4687330" cy="3515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0302" y="0"/>
            <a:ext cx="3591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The</a:t>
            </a:r>
            <a:r>
              <a:rPr lang="en-IN" sz="36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 artists</a:t>
            </a:r>
            <a:r>
              <a:rPr lang="en-IN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5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888" y="3020992"/>
            <a:ext cx="7326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i="1" dirty="0" smtClean="0">
                <a:latin typeface="Comic Sans MS" panose="030F0702030302020204" pitchFamily="66" charset="0"/>
              </a:rPr>
              <a:t>Thank</a:t>
            </a:r>
            <a:r>
              <a:rPr lang="en-IN" sz="8800" b="1" i="1" dirty="0" smtClean="0"/>
              <a:t> you</a:t>
            </a:r>
            <a:endParaRPr lang="en-IN" sz="8800" b="1" i="1" dirty="0"/>
          </a:p>
        </p:txBody>
      </p:sp>
    </p:spTree>
    <p:extLst>
      <p:ext uri="{BB962C8B-B14F-4D97-AF65-F5344CB8AC3E}">
        <p14:creationId xmlns:p14="http://schemas.microsoft.com/office/powerpoint/2010/main" val="329107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337</Words>
  <Application>Microsoft Office PowerPoint</Application>
  <PresentationFormat>Widescreen</PresentationFormat>
  <Paragraphs>35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Bradley Hand ITC</vt:lpstr>
      <vt:lpstr>Calibri</vt:lpstr>
      <vt:lpstr>Comic Sans MS</vt:lpstr>
      <vt:lpstr>1_Office Theme</vt:lpstr>
      <vt:lpstr>THE ORPHIC GARDENER</vt:lpstr>
      <vt:lpstr>Why we came up with this idea ?</vt:lpstr>
      <vt:lpstr>Our gardener capabilities:</vt:lpstr>
      <vt:lpstr>Uses:</vt:lpstr>
      <vt:lpstr>Failure along the path:</vt:lpstr>
      <vt:lpstr>Our project</vt:lpstr>
      <vt:lpstr>Gardener’s extension: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ORPHIC GARDENER</dc:title>
  <dc:creator>JAI GOYAL</dc:creator>
  <cp:lastModifiedBy>JAI GOYAL</cp:lastModifiedBy>
  <cp:revision>24</cp:revision>
  <dcterms:created xsi:type="dcterms:W3CDTF">2020-01-25T08:01:41Z</dcterms:created>
  <dcterms:modified xsi:type="dcterms:W3CDTF">2020-01-25T23:16:23Z</dcterms:modified>
</cp:coreProperties>
</file>